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</p:sldIdLst>
  <p:sldSz cx="1116013" cy="1058386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83" autoAdjust="0"/>
    <p:restoredTop sz="94660"/>
  </p:normalViewPr>
  <p:slideViewPr>
    <p:cSldViewPr snapToGrid="0">
      <p:cViewPr>
        <p:scale>
          <a:sx n="100" d="100"/>
          <a:sy n="100" d="100"/>
        </p:scale>
        <p:origin x="2484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702" y="1732129"/>
            <a:ext cx="948611" cy="3684752"/>
          </a:xfrm>
        </p:spPr>
        <p:txBody>
          <a:bodyPr anchor="b"/>
          <a:lstStyle>
            <a:lvl1pPr algn="ctr">
              <a:defRPr sz="732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502" y="5558979"/>
            <a:ext cx="837010" cy="2555316"/>
          </a:xfrm>
        </p:spPr>
        <p:txBody>
          <a:bodyPr/>
          <a:lstStyle>
            <a:lvl1pPr marL="0" indent="0" algn="ctr">
              <a:buNone/>
              <a:defRPr sz="293"/>
            </a:lvl1pPr>
            <a:lvl2pPr marL="55769" indent="0" algn="ctr">
              <a:buNone/>
              <a:defRPr sz="244"/>
            </a:lvl2pPr>
            <a:lvl3pPr marL="111539" indent="0" algn="ctr">
              <a:buNone/>
              <a:defRPr sz="220"/>
            </a:lvl3pPr>
            <a:lvl4pPr marL="167308" indent="0" algn="ctr">
              <a:buNone/>
              <a:defRPr sz="195"/>
            </a:lvl4pPr>
            <a:lvl5pPr marL="223078" indent="0" algn="ctr">
              <a:buNone/>
              <a:defRPr sz="195"/>
            </a:lvl5pPr>
            <a:lvl6pPr marL="278847" indent="0" algn="ctr">
              <a:buNone/>
              <a:defRPr sz="195"/>
            </a:lvl6pPr>
            <a:lvl7pPr marL="334616" indent="0" algn="ctr">
              <a:buNone/>
              <a:defRPr sz="195"/>
            </a:lvl7pPr>
            <a:lvl8pPr marL="390386" indent="0" algn="ctr">
              <a:buNone/>
              <a:defRPr sz="195"/>
            </a:lvl8pPr>
            <a:lvl9pPr marL="446155" indent="0" algn="ctr">
              <a:buNone/>
              <a:defRPr sz="195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7822-ECAD-4D78-9226-0E7372F5FDAF}" type="datetimeFigureOut">
              <a:rPr lang="pt-BR" smtClean="0"/>
              <a:t>03/03/2015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3624-86AC-400B-A0CB-E04B08F6E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4981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7822-ECAD-4D78-9226-0E7372F5FDAF}" type="datetimeFigureOut">
              <a:rPr lang="pt-BR" smtClean="0"/>
              <a:t>03/03/2015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3624-86AC-400B-A0CB-E04B08F6E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7164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647" y="563495"/>
            <a:ext cx="240640" cy="896933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726" y="563495"/>
            <a:ext cx="707971" cy="896933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7822-ECAD-4D78-9226-0E7372F5FDAF}" type="datetimeFigureOut">
              <a:rPr lang="pt-BR" smtClean="0"/>
              <a:t>03/03/2015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3624-86AC-400B-A0CB-E04B08F6E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76244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7822-ECAD-4D78-9226-0E7372F5FDAF}" type="datetimeFigureOut">
              <a:rPr lang="pt-BR" smtClean="0"/>
              <a:t>03/03/2015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3624-86AC-400B-A0CB-E04B08F6E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5196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146" y="2638619"/>
            <a:ext cx="962561" cy="4402592"/>
          </a:xfrm>
        </p:spPr>
        <p:txBody>
          <a:bodyPr anchor="b"/>
          <a:lstStyle>
            <a:lvl1pPr>
              <a:defRPr sz="732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146" y="7082862"/>
            <a:ext cx="962561" cy="2315219"/>
          </a:xfrm>
        </p:spPr>
        <p:txBody>
          <a:bodyPr/>
          <a:lstStyle>
            <a:lvl1pPr marL="0" indent="0">
              <a:buNone/>
              <a:defRPr sz="293">
                <a:solidFill>
                  <a:schemeClr val="tx1"/>
                </a:solidFill>
              </a:defRPr>
            </a:lvl1pPr>
            <a:lvl2pPr marL="55769" indent="0">
              <a:buNone/>
              <a:defRPr sz="244">
                <a:solidFill>
                  <a:schemeClr val="tx1">
                    <a:tint val="75000"/>
                  </a:schemeClr>
                </a:solidFill>
              </a:defRPr>
            </a:lvl2pPr>
            <a:lvl3pPr marL="111539" indent="0">
              <a:buNone/>
              <a:defRPr sz="220">
                <a:solidFill>
                  <a:schemeClr val="tx1">
                    <a:tint val="75000"/>
                  </a:schemeClr>
                </a:solidFill>
              </a:defRPr>
            </a:lvl3pPr>
            <a:lvl4pPr marL="167308" indent="0">
              <a:buNone/>
              <a:defRPr sz="195">
                <a:solidFill>
                  <a:schemeClr val="tx1">
                    <a:tint val="75000"/>
                  </a:schemeClr>
                </a:solidFill>
              </a:defRPr>
            </a:lvl4pPr>
            <a:lvl5pPr marL="223078" indent="0">
              <a:buNone/>
              <a:defRPr sz="195">
                <a:solidFill>
                  <a:schemeClr val="tx1">
                    <a:tint val="75000"/>
                  </a:schemeClr>
                </a:solidFill>
              </a:defRPr>
            </a:lvl5pPr>
            <a:lvl6pPr marL="278847" indent="0">
              <a:buNone/>
              <a:defRPr sz="195">
                <a:solidFill>
                  <a:schemeClr val="tx1">
                    <a:tint val="75000"/>
                  </a:schemeClr>
                </a:solidFill>
              </a:defRPr>
            </a:lvl6pPr>
            <a:lvl7pPr marL="334616" indent="0">
              <a:buNone/>
              <a:defRPr sz="195">
                <a:solidFill>
                  <a:schemeClr val="tx1">
                    <a:tint val="75000"/>
                  </a:schemeClr>
                </a:solidFill>
              </a:defRPr>
            </a:lvl7pPr>
            <a:lvl8pPr marL="390386" indent="0">
              <a:buNone/>
              <a:defRPr sz="195">
                <a:solidFill>
                  <a:schemeClr val="tx1">
                    <a:tint val="75000"/>
                  </a:schemeClr>
                </a:solidFill>
              </a:defRPr>
            </a:lvl8pPr>
            <a:lvl9pPr marL="446155" indent="0">
              <a:buNone/>
              <a:defRPr sz="19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7822-ECAD-4D78-9226-0E7372F5FDAF}" type="datetimeFigureOut">
              <a:rPr lang="pt-BR" smtClean="0"/>
              <a:t>03/03/2015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3624-86AC-400B-A0CB-E04B08F6E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5309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726" y="2817463"/>
            <a:ext cx="474306" cy="6715364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4981" y="2817463"/>
            <a:ext cx="474306" cy="6715364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7822-ECAD-4D78-9226-0E7372F5FDAF}" type="datetimeFigureOut">
              <a:rPr lang="pt-BR" smtClean="0"/>
              <a:t>03/03/2015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3624-86AC-400B-A0CB-E04B08F6E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5895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71" y="563495"/>
            <a:ext cx="962561" cy="2045724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71" y="2594519"/>
            <a:ext cx="472126" cy="1271533"/>
          </a:xfrm>
        </p:spPr>
        <p:txBody>
          <a:bodyPr anchor="b"/>
          <a:lstStyle>
            <a:lvl1pPr marL="0" indent="0">
              <a:buNone/>
              <a:defRPr sz="293" b="1"/>
            </a:lvl1pPr>
            <a:lvl2pPr marL="55769" indent="0">
              <a:buNone/>
              <a:defRPr sz="244" b="1"/>
            </a:lvl2pPr>
            <a:lvl3pPr marL="111539" indent="0">
              <a:buNone/>
              <a:defRPr sz="220" b="1"/>
            </a:lvl3pPr>
            <a:lvl4pPr marL="167308" indent="0">
              <a:buNone/>
              <a:defRPr sz="195" b="1"/>
            </a:lvl4pPr>
            <a:lvl5pPr marL="223078" indent="0">
              <a:buNone/>
              <a:defRPr sz="195" b="1"/>
            </a:lvl5pPr>
            <a:lvl6pPr marL="278847" indent="0">
              <a:buNone/>
              <a:defRPr sz="195" b="1"/>
            </a:lvl6pPr>
            <a:lvl7pPr marL="334616" indent="0">
              <a:buNone/>
              <a:defRPr sz="195" b="1"/>
            </a:lvl7pPr>
            <a:lvl8pPr marL="390386" indent="0">
              <a:buNone/>
              <a:defRPr sz="195" b="1"/>
            </a:lvl8pPr>
            <a:lvl9pPr marL="446155" indent="0">
              <a:buNone/>
              <a:defRPr sz="195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71" y="3866052"/>
            <a:ext cx="472126" cy="568637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983" y="2594519"/>
            <a:ext cx="474451" cy="1271533"/>
          </a:xfrm>
        </p:spPr>
        <p:txBody>
          <a:bodyPr anchor="b"/>
          <a:lstStyle>
            <a:lvl1pPr marL="0" indent="0">
              <a:buNone/>
              <a:defRPr sz="293" b="1"/>
            </a:lvl1pPr>
            <a:lvl2pPr marL="55769" indent="0">
              <a:buNone/>
              <a:defRPr sz="244" b="1"/>
            </a:lvl2pPr>
            <a:lvl3pPr marL="111539" indent="0">
              <a:buNone/>
              <a:defRPr sz="220" b="1"/>
            </a:lvl3pPr>
            <a:lvl4pPr marL="167308" indent="0">
              <a:buNone/>
              <a:defRPr sz="195" b="1"/>
            </a:lvl4pPr>
            <a:lvl5pPr marL="223078" indent="0">
              <a:buNone/>
              <a:defRPr sz="195" b="1"/>
            </a:lvl5pPr>
            <a:lvl6pPr marL="278847" indent="0">
              <a:buNone/>
              <a:defRPr sz="195" b="1"/>
            </a:lvl6pPr>
            <a:lvl7pPr marL="334616" indent="0">
              <a:buNone/>
              <a:defRPr sz="195" b="1"/>
            </a:lvl7pPr>
            <a:lvl8pPr marL="390386" indent="0">
              <a:buNone/>
              <a:defRPr sz="195" b="1"/>
            </a:lvl8pPr>
            <a:lvl9pPr marL="446155" indent="0">
              <a:buNone/>
              <a:defRPr sz="195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983" y="3866052"/>
            <a:ext cx="474451" cy="568637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7822-ECAD-4D78-9226-0E7372F5FDAF}" type="datetimeFigureOut">
              <a:rPr lang="pt-BR" smtClean="0"/>
              <a:t>03/03/2015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3624-86AC-400B-A0CB-E04B08F6E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9023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7822-ECAD-4D78-9226-0E7372F5FDAF}" type="datetimeFigureOut">
              <a:rPr lang="pt-BR" smtClean="0"/>
              <a:t>03/03/2015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3624-86AC-400B-A0CB-E04B08F6E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0676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7822-ECAD-4D78-9226-0E7372F5FDAF}" type="datetimeFigureOut">
              <a:rPr lang="pt-BR" smtClean="0"/>
              <a:t>03/03/2015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3624-86AC-400B-A0CB-E04B08F6E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95260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72" y="705591"/>
            <a:ext cx="359943" cy="2469568"/>
          </a:xfrm>
        </p:spPr>
        <p:txBody>
          <a:bodyPr anchor="b"/>
          <a:lstStyle>
            <a:lvl1pPr>
              <a:defRPr sz="39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451" y="1523884"/>
            <a:ext cx="564982" cy="7521403"/>
          </a:xfrm>
        </p:spPr>
        <p:txBody>
          <a:bodyPr/>
          <a:lstStyle>
            <a:lvl1pPr>
              <a:defRPr sz="390"/>
            </a:lvl1pPr>
            <a:lvl2pPr>
              <a:defRPr sz="342"/>
            </a:lvl2pPr>
            <a:lvl3pPr>
              <a:defRPr sz="293"/>
            </a:lvl3pPr>
            <a:lvl4pPr>
              <a:defRPr sz="244"/>
            </a:lvl4pPr>
            <a:lvl5pPr>
              <a:defRPr sz="244"/>
            </a:lvl5pPr>
            <a:lvl6pPr>
              <a:defRPr sz="244"/>
            </a:lvl6pPr>
            <a:lvl7pPr>
              <a:defRPr sz="244"/>
            </a:lvl7pPr>
            <a:lvl8pPr>
              <a:defRPr sz="244"/>
            </a:lvl8pPr>
            <a:lvl9pPr>
              <a:defRPr sz="244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72" y="3175161"/>
            <a:ext cx="359943" cy="5882375"/>
          </a:xfrm>
        </p:spPr>
        <p:txBody>
          <a:bodyPr/>
          <a:lstStyle>
            <a:lvl1pPr marL="0" indent="0">
              <a:buNone/>
              <a:defRPr sz="195"/>
            </a:lvl1pPr>
            <a:lvl2pPr marL="55769" indent="0">
              <a:buNone/>
              <a:defRPr sz="171"/>
            </a:lvl2pPr>
            <a:lvl3pPr marL="111539" indent="0">
              <a:buNone/>
              <a:defRPr sz="146"/>
            </a:lvl3pPr>
            <a:lvl4pPr marL="167308" indent="0">
              <a:buNone/>
              <a:defRPr sz="122"/>
            </a:lvl4pPr>
            <a:lvl5pPr marL="223078" indent="0">
              <a:buNone/>
              <a:defRPr sz="122"/>
            </a:lvl5pPr>
            <a:lvl6pPr marL="278847" indent="0">
              <a:buNone/>
              <a:defRPr sz="122"/>
            </a:lvl6pPr>
            <a:lvl7pPr marL="334616" indent="0">
              <a:buNone/>
              <a:defRPr sz="122"/>
            </a:lvl7pPr>
            <a:lvl8pPr marL="390386" indent="0">
              <a:buNone/>
              <a:defRPr sz="122"/>
            </a:lvl8pPr>
            <a:lvl9pPr marL="446155" indent="0">
              <a:buNone/>
              <a:defRPr sz="122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7822-ECAD-4D78-9226-0E7372F5FDAF}" type="datetimeFigureOut">
              <a:rPr lang="pt-BR" smtClean="0"/>
              <a:t>03/03/2015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3624-86AC-400B-A0CB-E04B08F6E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7449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72" y="705591"/>
            <a:ext cx="359943" cy="2469568"/>
          </a:xfrm>
        </p:spPr>
        <p:txBody>
          <a:bodyPr anchor="b"/>
          <a:lstStyle>
            <a:lvl1pPr>
              <a:defRPr sz="39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4451" y="1523884"/>
            <a:ext cx="564982" cy="7521403"/>
          </a:xfrm>
        </p:spPr>
        <p:txBody>
          <a:bodyPr anchor="t"/>
          <a:lstStyle>
            <a:lvl1pPr marL="0" indent="0">
              <a:buNone/>
              <a:defRPr sz="390"/>
            </a:lvl1pPr>
            <a:lvl2pPr marL="55769" indent="0">
              <a:buNone/>
              <a:defRPr sz="342"/>
            </a:lvl2pPr>
            <a:lvl3pPr marL="111539" indent="0">
              <a:buNone/>
              <a:defRPr sz="293"/>
            </a:lvl3pPr>
            <a:lvl4pPr marL="167308" indent="0">
              <a:buNone/>
              <a:defRPr sz="244"/>
            </a:lvl4pPr>
            <a:lvl5pPr marL="223078" indent="0">
              <a:buNone/>
              <a:defRPr sz="244"/>
            </a:lvl5pPr>
            <a:lvl6pPr marL="278847" indent="0">
              <a:buNone/>
              <a:defRPr sz="244"/>
            </a:lvl6pPr>
            <a:lvl7pPr marL="334616" indent="0">
              <a:buNone/>
              <a:defRPr sz="244"/>
            </a:lvl7pPr>
            <a:lvl8pPr marL="390386" indent="0">
              <a:buNone/>
              <a:defRPr sz="244"/>
            </a:lvl8pPr>
            <a:lvl9pPr marL="446155" indent="0">
              <a:buNone/>
              <a:defRPr sz="244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72" y="3175161"/>
            <a:ext cx="359943" cy="5882375"/>
          </a:xfrm>
        </p:spPr>
        <p:txBody>
          <a:bodyPr/>
          <a:lstStyle>
            <a:lvl1pPr marL="0" indent="0">
              <a:buNone/>
              <a:defRPr sz="195"/>
            </a:lvl1pPr>
            <a:lvl2pPr marL="55769" indent="0">
              <a:buNone/>
              <a:defRPr sz="171"/>
            </a:lvl2pPr>
            <a:lvl3pPr marL="111539" indent="0">
              <a:buNone/>
              <a:defRPr sz="146"/>
            </a:lvl3pPr>
            <a:lvl4pPr marL="167308" indent="0">
              <a:buNone/>
              <a:defRPr sz="122"/>
            </a:lvl4pPr>
            <a:lvl5pPr marL="223078" indent="0">
              <a:buNone/>
              <a:defRPr sz="122"/>
            </a:lvl5pPr>
            <a:lvl6pPr marL="278847" indent="0">
              <a:buNone/>
              <a:defRPr sz="122"/>
            </a:lvl6pPr>
            <a:lvl7pPr marL="334616" indent="0">
              <a:buNone/>
              <a:defRPr sz="122"/>
            </a:lvl7pPr>
            <a:lvl8pPr marL="390386" indent="0">
              <a:buNone/>
              <a:defRPr sz="122"/>
            </a:lvl8pPr>
            <a:lvl9pPr marL="446155" indent="0">
              <a:buNone/>
              <a:defRPr sz="122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A7822-ECAD-4D78-9226-0E7372F5FDAF}" type="datetimeFigureOut">
              <a:rPr lang="pt-BR" smtClean="0"/>
              <a:t>03/03/2015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3624-86AC-400B-A0CB-E04B08F6E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7695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726" y="563495"/>
            <a:ext cx="962561" cy="2045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726" y="2817463"/>
            <a:ext cx="962561" cy="67153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26" y="9809677"/>
            <a:ext cx="251103" cy="5634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8A7822-ECAD-4D78-9226-0E7372F5FDAF}" type="datetimeFigureOut">
              <a:rPr lang="pt-BR" smtClean="0"/>
              <a:t>03/03/2015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9680" y="9809677"/>
            <a:ext cx="376654" cy="5634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185" y="9809677"/>
            <a:ext cx="251103" cy="5634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B3624-86AC-400B-A0CB-E04B08F6EC8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9961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111539" rtl="0" eaLnBrk="1" latinLnBrk="0" hangingPunct="1">
        <a:lnSpc>
          <a:spcPct val="90000"/>
        </a:lnSpc>
        <a:spcBef>
          <a:spcPct val="0"/>
        </a:spcBef>
        <a:buNone/>
        <a:defRPr sz="5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885" indent="-27885" algn="l" defTabSz="111539" rtl="0" eaLnBrk="1" latinLnBrk="0" hangingPunct="1">
        <a:lnSpc>
          <a:spcPct val="90000"/>
        </a:lnSpc>
        <a:spcBef>
          <a:spcPts val="122"/>
        </a:spcBef>
        <a:buFont typeface="Arial" panose="020B0604020202020204" pitchFamily="34" charset="0"/>
        <a:buChar char="•"/>
        <a:defRPr sz="342" kern="1200">
          <a:solidFill>
            <a:schemeClr val="tx1"/>
          </a:solidFill>
          <a:latin typeface="+mn-lt"/>
          <a:ea typeface="+mn-ea"/>
          <a:cs typeface="+mn-cs"/>
        </a:defRPr>
      </a:lvl1pPr>
      <a:lvl2pPr marL="83654" indent="-27885" algn="l" defTabSz="111539" rtl="0" eaLnBrk="1" latinLnBrk="0" hangingPunct="1">
        <a:lnSpc>
          <a:spcPct val="90000"/>
        </a:lnSpc>
        <a:spcBef>
          <a:spcPts val="61"/>
        </a:spcBef>
        <a:buFont typeface="Arial" panose="020B0604020202020204" pitchFamily="34" charset="0"/>
        <a:buChar char="•"/>
        <a:defRPr sz="293" kern="1200">
          <a:solidFill>
            <a:schemeClr val="tx1"/>
          </a:solidFill>
          <a:latin typeface="+mn-lt"/>
          <a:ea typeface="+mn-ea"/>
          <a:cs typeface="+mn-cs"/>
        </a:defRPr>
      </a:lvl2pPr>
      <a:lvl3pPr marL="139423" indent="-27885" algn="l" defTabSz="111539" rtl="0" eaLnBrk="1" latinLnBrk="0" hangingPunct="1">
        <a:lnSpc>
          <a:spcPct val="90000"/>
        </a:lnSpc>
        <a:spcBef>
          <a:spcPts val="61"/>
        </a:spcBef>
        <a:buFont typeface="Arial" panose="020B0604020202020204" pitchFamily="34" charset="0"/>
        <a:buChar char="•"/>
        <a:defRPr sz="244" kern="1200">
          <a:solidFill>
            <a:schemeClr val="tx1"/>
          </a:solidFill>
          <a:latin typeface="+mn-lt"/>
          <a:ea typeface="+mn-ea"/>
          <a:cs typeface="+mn-cs"/>
        </a:defRPr>
      </a:lvl3pPr>
      <a:lvl4pPr marL="195192" indent="-27885" algn="l" defTabSz="111539" rtl="0" eaLnBrk="1" latinLnBrk="0" hangingPunct="1">
        <a:lnSpc>
          <a:spcPct val="90000"/>
        </a:lnSpc>
        <a:spcBef>
          <a:spcPts val="61"/>
        </a:spcBef>
        <a:buFont typeface="Arial" panose="020B0604020202020204" pitchFamily="34" charset="0"/>
        <a:buChar char="•"/>
        <a:defRPr sz="220" kern="1200">
          <a:solidFill>
            <a:schemeClr val="tx1"/>
          </a:solidFill>
          <a:latin typeface="+mn-lt"/>
          <a:ea typeface="+mn-ea"/>
          <a:cs typeface="+mn-cs"/>
        </a:defRPr>
      </a:lvl4pPr>
      <a:lvl5pPr marL="250962" indent="-27885" algn="l" defTabSz="111539" rtl="0" eaLnBrk="1" latinLnBrk="0" hangingPunct="1">
        <a:lnSpc>
          <a:spcPct val="90000"/>
        </a:lnSpc>
        <a:spcBef>
          <a:spcPts val="61"/>
        </a:spcBef>
        <a:buFont typeface="Arial" panose="020B0604020202020204" pitchFamily="34" charset="0"/>
        <a:buChar char="•"/>
        <a:defRPr sz="220" kern="1200">
          <a:solidFill>
            <a:schemeClr val="tx1"/>
          </a:solidFill>
          <a:latin typeface="+mn-lt"/>
          <a:ea typeface="+mn-ea"/>
          <a:cs typeface="+mn-cs"/>
        </a:defRPr>
      </a:lvl5pPr>
      <a:lvl6pPr marL="306731" indent="-27885" algn="l" defTabSz="111539" rtl="0" eaLnBrk="1" latinLnBrk="0" hangingPunct="1">
        <a:lnSpc>
          <a:spcPct val="90000"/>
        </a:lnSpc>
        <a:spcBef>
          <a:spcPts val="61"/>
        </a:spcBef>
        <a:buFont typeface="Arial" panose="020B0604020202020204" pitchFamily="34" charset="0"/>
        <a:buChar char="•"/>
        <a:defRPr sz="220" kern="1200">
          <a:solidFill>
            <a:schemeClr val="tx1"/>
          </a:solidFill>
          <a:latin typeface="+mn-lt"/>
          <a:ea typeface="+mn-ea"/>
          <a:cs typeface="+mn-cs"/>
        </a:defRPr>
      </a:lvl6pPr>
      <a:lvl7pPr marL="362501" indent="-27885" algn="l" defTabSz="111539" rtl="0" eaLnBrk="1" latinLnBrk="0" hangingPunct="1">
        <a:lnSpc>
          <a:spcPct val="90000"/>
        </a:lnSpc>
        <a:spcBef>
          <a:spcPts val="61"/>
        </a:spcBef>
        <a:buFont typeface="Arial" panose="020B0604020202020204" pitchFamily="34" charset="0"/>
        <a:buChar char="•"/>
        <a:defRPr sz="220" kern="1200">
          <a:solidFill>
            <a:schemeClr val="tx1"/>
          </a:solidFill>
          <a:latin typeface="+mn-lt"/>
          <a:ea typeface="+mn-ea"/>
          <a:cs typeface="+mn-cs"/>
        </a:defRPr>
      </a:lvl7pPr>
      <a:lvl8pPr marL="418270" indent="-27885" algn="l" defTabSz="111539" rtl="0" eaLnBrk="1" latinLnBrk="0" hangingPunct="1">
        <a:lnSpc>
          <a:spcPct val="90000"/>
        </a:lnSpc>
        <a:spcBef>
          <a:spcPts val="61"/>
        </a:spcBef>
        <a:buFont typeface="Arial" panose="020B0604020202020204" pitchFamily="34" charset="0"/>
        <a:buChar char="•"/>
        <a:defRPr sz="220" kern="1200">
          <a:solidFill>
            <a:schemeClr val="tx1"/>
          </a:solidFill>
          <a:latin typeface="+mn-lt"/>
          <a:ea typeface="+mn-ea"/>
          <a:cs typeface="+mn-cs"/>
        </a:defRPr>
      </a:lvl8pPr>
      <a:lvl9pPr marL="474039" indent="-27885" algn="l" defTabSz="111539" rtl="0" eaLnBrk="1" latinLnBrk="0" hangingPunct="1">
        <a:lnSpc>
          <a:spcPct val="90000"/>
        </a:lnSpc>
        <a:spcBef>
          <a:spcPts val="61"/>
        </a:spcBef>
        <a:buFont typeface="Arial" panose="020B0604020202020204" pitchFamily="34" charset="0"/>
        <a:buChar char="•"/>
        <a:defRPr sz="2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1539" rtl="0" eaLnBrk="1" latinLnBrk="0" hangingPunct="1">
        <a:defRPr sz="220" kern="1200">
          <a:solidFill>
            <a:schemeClr val="tx1"/>
          </a:solidFill>
          <a:latin typeface="+mn-lt"/>
          <a:ea typeface="+mn-ea"/>
          <a:cs typeface="+mn-cs"/>
        </a:defRPr>
      </a:lvl1pPr>
      <a:lvl2pPr marL="55769" algn="l" defTabSz="111539" rtl="0" eaLnBrk="1" latinLnBrk="0" hangingPunct="1">
        <a:defRPr sz="220" kern="1200">
          <a:solidFill>
            <a:schemeClr val="tx1"/>
          </a:solidFill>
          <a:latin typeface="+mn-lt"/>
          <a:ea typeface="+mn-ea"/>
          <a:cs typeface="+mn-cs"/>
        </a:defRPr>
      </a:lvl2pPr>
      <a:lvl3pPr marL="111539" algn="l" defTabSz="111539" rtl="0" eaLnBrk="1" latinLnBrk="0" hangingPunct="1">
        <a:defRPr sz="220" kern="1200">
          <a:solidFill>
            <a:schemeClr val="tx1"/>
          </a:solidFill>
          <a:latin typeface="+mn-lt"/>
          <a:ea typeface="+mn-ea"/>
          <a:cs typeface="+mn-cs"/>
        </a:defRPr>
      </a:lvl3pPr>
      <a:lvl4pPr marL="167308" algn="l" defTabSz="111539" rtl="0" eaLnBrk="1" latinLnBrk="0" hangingPunct="1">
        <a:defRPr sz="220" kern="1200">
          <a:solidFill>
            <a:schemeClr val="tx1"/>
          </a:solidFill>
          <a:latin typeface="+mn-lt"/>
          <a:ea typeface="+mn-ea"/>
          <a:cs typeface="+mn-cs"/>
        </a:defRPr>
      </a:lvl4pPr>
      <a:lvl5pPr marL="223078" algn="l" defTabSz="111539" rtl="0" eaLnBrk="1" latinLnBrk="0" hangingPunct="1">
        <a:defRPr sz="220" kern="1200">
          <a:solidFill>
            <a:schemeClr val="tx1"/>
          </a:solidFill>
          <a:latin typeface="+mn-lt"/>
          <a:ea typeface="+mn-ea"/>
          <a:cs typeface="+mn-cs"/>
        </a:defRPr>
      </a:lvl5pPr>
      <a:lvl6pPr marL="278847" algn="l" defTabSz="111539" rtl="0" eaLnBrk="1" latinLnBrk="0" hangingPunct="1">
        <a:defRPr sz="220" kern="1200">
          <a:solidFill>
            <a:schemeClr val="tx1"/>
          </a:solidFill>
          <a:latin typeface="+mn-lt"/>
          <a:ea typeface="+mn-ea"/>
          <a:cs typeface="+mn-cs"/>
        </a:defRPr>
      </a:lvl6pPr>
      <a:lvl7pPr marL="334616" algn="l" defTabSz="111539" rtl="0" eaLnBrk="1" latinLnBrk="0" hangingPunct="1">
        <a:defRPr sz="220" kern="1200">
          <a:solidFill>
            <a:schemeClr val="tx1"/>
          </a:solidFill>
          <a:latin typeface="+mn-lt"/>
          <a:ea typeface="+mn-ea"/>
          <a:cs typeface="+mn-cs"/>
        </a:defRPr>
      </a:lvl7pPr>
      <a:lvl8pPr marL="390386" algn="l" defTabSz="111539" rtl="0" eaLnBrk="1" latinLnBrk="0" hangingPunct="1">
        <a:defRPr sz="220" kern="1200">
          <a:solidFill>
            <a:schemeClr val="tx1"/>
          </a:solidFill>
          <a:latin typeface="+mn-lt"/>
          <a:ea typeface="+mn-ea"/>
          <a:cs typeface="+mn-cs"/>
        </a:defRPr>
      </a:lvl8pPr>
      <a:lvl9pPr marL="446155" algn="l" defTabSz="111539" rtl="0" eaLnBrk="1" latinLnBrk="0" hangingPunct="1">
        <a:defRPr sz="2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-341903" y="-948979"/>
            <a:ext cx="1794345" cy="254270"/>
          </a:xfrm>
          <a:prstGeom prst="rect">
            <a:avLst/>
          </a:prstGeom>
          <a:solidFill>
            <a:srgbClr val="8000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28718" tIns="14360" rIns="28718" bIns="1436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pt-BR" sz="1696" dirty="0">
                <a:latin typeface="Mf Texas Spring" pitchFamily="2" charset="0"/>
                <a:ea typeface="Adobe Gothic Std B" panose="020B0800000000000000" pitchFamily="34" charset="-128"/>
                <a:cs typeface="Adobe Arabic" panose="02040503050201020203" pitchFamily="18" charset="-78"/>
              </a:rPr>
              <a:t>Wishlist: New Balance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6285" y="-645085"/>
            <a:ext cx="1794345" cy="1632855"/>
          </a:xfrm>
          <a:prstGeom prst="rect">
            <a:avLst/>
          </a:prstGeom>
        </p:spPr>
      </p:pic>
      <p:pic>
        <p:nvPicPr>
          <p:cNvPr id="12" name="Imagem 11"/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18" y="3731067"/>
            <a:ext cx="909388" cy="1364081"/>
          </a:xfrm>
          <a:prstGeom prst="rect">
            <a:avLst/>
          </a:prstGeom>
        </p:spPr>
      </p:pic>
      <p:pic>
        <p:nvPicPr>
          <p:cNvPr id="17" name="Imagem 1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3" t="6032" r="49820" b="1010"/>
          <a:stretch/>
        </p:blipFill>
        <p:spPr>
          <a:xfrm>
            <a:off x="-339165" y="3736116"/>
            <a:ext cx="894431" cy="1364081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9162" y="1014891"/>
            <a:ext cx="1794345" cy="2694151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35"/>
          <a:stretch/>
        </p:blipFill>
        <p:spPr>
          <a:xfrm>
            <a:off x="557777" y="7427671"/>
            <a:ext cx="894686" cy="1273142"/>
          </a:xfrm>
          <a:prstGeom prst="rect">
            <a:avLst/>
          </a:prstGeom>
        </p:spPr>
      </p:pic>
      <p:pic>
        <p:nvPicPr>
          <p:cNvPr id="28" name="Imagem 27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62" r="4262" b="1457"/>
          <a:stretch/>
        </p:blipFill>
        <p:spPr>
          <a:xfrm>
            <a:off x="-336270" y="7427125"/>
            <a:ext cx="961412" cy="1273668"/>
          </a:xfrm>
          <a:prstGeom prst="rect">
            <a:avLst/>
          </a:prstGeom>
        </p:spPr>
      </p:pic>
      <p:pic>
        <p:nvPicPr>
          <p:cNvPr id="29" name="Imagem 2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6285" y="5115735"/>
            <a:ext cx="1794345" cy="2284375"/>
          </a:xfrm>
          <a:prstGeom prst="rect">
            <a:avLst/>
          </a:prstGeom>
        </p:spPr>
      </p:pic>
      <p:pic>
        <p:nvPicPr>
          <p:cNvPr id="30" name="Imagem 2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1903" y="8721443"/>
            <a:ext cx="1794345" cy="2691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2603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269</TotalTime>
  <Words>4</Words>
  <Application>Microsoft Office PowerPoint</Application>
  <PresentationFormat>Personalizar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Adobe Gothic Std B</vt:lpstr>
      <vt:lpstr>Adobe Arabic</vt:lpstr>
      <vt:lpstr>Arial</vt:lpstr>
      <vt:lpstr>Calibri</vt:lpstr>
      <vt:lpstr>Calibri Light</vt:lpstr>
      <vt:lpstr>Mf Texas Spring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GiuliCastro</dc:creator>
  <cp:lastModifiedBy>GiuliCastro</cp:lastModifiedBy>
  <cp:revision>13</cp:revision>
  <dcterms:created xsi:type="dcterms:W3CDTF">2015-03-03T13:48:02Z</dcterms:created>
  <dcterms:modified xsi:type="dcterms:W3CDTF">2015-03-03T18:17:02Z</dcterms:modified>
</cp:coreProperties>
</file>